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18288000" cy="10287000"/>
  <p:notesSz cx="6858000" cy="9144000"/>
  <p:embeddedFontLst>
    <p:embeddedFont>
      <p:font typeface="Arial" panose="020B0604020202020204" pitchFamily="34" charset="0"/>
      <p:regular r:id="rId6"/>
    </p:embeddedFont>
    <p:embeddedFont>
      <p:font typeface="Arial Bold" panose="020B0704020202020204" pitchFamily="34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6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05FE6D-6FBF-E7C9-12F1-2CFB36AFC97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8829675" y="63500"/>
            <a:ext cx="663575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SG" sz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Restricted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FD6DF7-8C38-46B0-EF49-9BF067637EF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8829675" y="10040620"/>
            <a:ext cx="663575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SG" sz="1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Restricted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0640" b="-18016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0" y="0"/>
            <a:ext cx="18288000" cy="2846867"/>
            <a:chOff x="0" y="0"/>
            <a:chExt cx="4816593" cy="7497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16592" cy="749792"/>
            </a:xfrm>
            <a:custGeom>
              <a:avLst/>
              <a:gdLst/>
              <a:ahLst/>
              <a:cxnLst/>
              <a:rect l="l" t="t" r="r" b="b"/>
              <a:pathLst>
                <a:path w="4816592" h="749792">
                  <a:moveTo>
                    <a:pt x="0" y="0"/>
                  </a:moveTo>
                  <a:lnTo>
                    <a:pt x="4816592" y="0"/>
                  </a:lnTo>
                  <a:lnTo>
                    <a:pt x="4816592" y="749792"/>
                  </a:lnTo>
                  <a:lnTo>
                    <a:pt x="0" y="749792"/>
                  </a:lnTo>
                  <a:close/>
                </a:path>
              </a:pathLst>
            </a:custGeom>
            <a:solidFill>
              <a:srgbClr val="F9FCFD">
                <a:alpha val="84706"/>
              </a:srgbClr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38100"/>
              <a:ext cx="4816593" cy="78789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15317791" y="307698"/>
            <a:ext cx="2283340" cy="2231472"/>
          </a:xfrm>
          <a:custGeom>
            <a:avLst/>
            <a:gdLst/>
            <a:ahLst/>
            <a:cxnLst/>
            <a:rect l="l" t="t" r="r" b="b"/>
            <a:pathLst>
              <a:path w="2283340" h="2231472">
                <a:moveTo>
                  <a:pt x="0" y="0"/>
                </a:moveTo>
                <a:lnTo>
                  <a:pt x="2283341" y="0"/>
                </a:lnTo>
                <a:lnTo>
                  <a:pt x="2283341" y="2231471"/>
                </a:lnTo>
                <a:lnTo>
                  <a:pt x="0" y="223147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9669" t="-12700" r="-9526" b="-19497"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10489943" y="847946"/>
            <a:ext cx="4140979" cy="1150975"/>
          </a:xfrm>
          <a:custGeom>
            <a:avLst/>
            <a:gdLst/>
            <a:ahLst/>
            <a:cxnLst/>
            <a:rect l="l" t="t" r="r" b="b"/>
            <a:pathLst>
              <a:path w="4140979" h="1150975">
                <a:moveTo>
                  <a:pt x="0" y="0"/>
                </a:moveTo>
                <a:lnTo>
                  <a:pt x="4140980" y="0"/>
                </a:lnTo>
                <a:lnTo>
                  <a:pt x="4140980" y="1150975"/>
                </a:lnTo>
                <a:lnTo>
                  <a:pt x="0" y="115097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47980" r="-1653" b="-57741"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686868" y="533798"/>
            <a:ext cx="9116207" cy="17697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300"/>
              </a:lnSpc>
            </a:pPr>
            <a:r>
              <a:rPr lang="en-US" sz="6300">
                <a:solidFill>
                  <a:srgbClr val="000000"/>
                </a:solidFill>
                <a:latin typeface="Arial Bold"/>
              </a:rPr>
              <a:t>CYBER-PHYSICAL LEARNING JOURNAL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045419" y="7404293"/>
            <a:ext cx="14197161" cy="4330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>
                <a:solidFill>
                  <a:srgbClr val="F3F4E7"/>
                </a:solidFill>
                <a:latin typeface="Arial Bold"/>
              </a:rPr>
              <a:t>AUTHOR NAME(S) WITH SUPERSCRIPT NUMBER OF INSTITUTION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767658" y="5492501"/>
            <a:ext cx="10752683" cy="4667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>
                <a:solidFill>
                  <a:srgbClr val="FFFFFF"/>
                </a:solidFill>
                <a:latin typeface="Arial Bold"/>
              </a:rPr>
              <a:t>STACKABLE MICRO CONTENT UNIT: 1/2/3/4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736705" y="8326535"/>
            <a:ext cx="4814590" cy="4330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>
                <a:solidFill>
                  <a:srgbClr val="F3F4E7"/>
                </a:solidFill>
                <a:latin typeface="Arial Bold"/>
              </a:rPr>
              <a:t>INSTITUTION NAME(S)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094661" y="9248775"/>
            <a:ext cx="6098679" cy="4330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>
                <a:solidFill>
                  <a:srgbClr val="FFFFFF"/>
                </a:solidFill>
                <a:latin typeface="Arial Bold"/>
              </a:rPr>
              <a:t>PUBLICATION DATE: MM/YY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822390" y="3970306"/>
            <a:ext cx="10643220" cy="10330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37"/>
              </a:lnSpc>
            </a:pPr>
            <a:r>
              <a:rPr lang="en-US" sz="6737">
                <a:solidFill>
                  <a:srgbClr val="FFFFFF"/>
                </a:solidFill>
                <a:latin typeface="Arial Bold"/>
              </a:rPr>
              <a:t>TITLE OF SUBMISSION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555578" y="6448397"/>
            <a:ext cx="11176843" cy="4667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3000">
                <a:solidFill>
                  <a:srgbClr val="F8FBFD"/>
                </a:solidFill>
                <a:latin typeface="Arial Bold"/>
              </a:rPr>
              <a:t>POWERPOINT / AUDIO / VIDEO / ANIMATIONS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94466F09167F4EA6EBDA3666563BF8" ma:contentTypeVersion="12" ma:contentTypeDescription="Create a new document." ma:contentTypeScope="" ma:versionID="bc870c409d990b9c587c347a1623a36a">
  <xsd:schema xmlns:xsd="http://www.w3.org/2001/XMLSchema" xmlns:xs="http://www.w3.org/2001/XMLSchema" xmlns:p="http://schemas.microsoft.com/office/2006/metadata/properties" xmlns:ns2="6ef31b7b-e16d-4574-bb2d-f2c414fe79e6" xmlns:ns3="05bf593f-42b9-4e0e-907b-debe56359a1e" targetNamespace="http://schemas.microsoft.com/office/2006/metadata/properties" ma:root="true" ma:fieldsID="ba448b56902126b6c8c20f36f486b54d" ns2:_="" ns3:_="">
    <xsd:import namespace="6ef31b7b-e16d-4574-bb2d-f2c414fe79e6"/>
    <xsd:import namespace="05bf593f-42b9-4e0e-907b-debe56359a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31b7b-e16d-4574-bb2d-f2c414fe79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f593f-42b9-4e0e-907b-debe56359a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57D569-1454-4FBF-AE1C-AB6859313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f31b7b-e16d-4574-bb2d-f2c414fe79e6"/>
    <ds:schemaRef ds:uri="05bf593f-42b9-4e0e-907b-debe56359a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43C30C-D90A-4ECD-9946-B023EE54FA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FCA57F-9812-4463-9A42-AF2F3CD472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Futuristic Illustrative Artificial Intelligence Project Presentation</dc:title>
  <cp:lastModifiedBy>Loh Ling Ling Wendy</cp:lastModifiedBy>
  <cp:revision>1</cp:revision>
  <dcterms:created xsi:type="dcterms:W3CDTF">2006-08-16T00:00:00Z</dcterms:created>
  <dcterms:modified xsi:type="dcterms:W3CDTF">2024-01-10T07:21:11Z</dcterms:modified>
  <dc:identifier>DAF2AKZeVLo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0x010100EF94466F09167F4EA6EBDA3666563BF8</vt:lpwstr>
  </property>
  <property fmtid="{D5CDD505-2E9C-101B-9397-08002B2CF9AE}" pid="3" name="MSIP_Label_7fde23a9-9a05-4714-826f-57380a17bd9d_Enabled">
    <vt:lpwstr>true</vt:lpwstr>
  </property>
  <property fmtid="{D5CDD505-2E9C-101B-9397-08002B2CF9AE}" pid="4" name="MSIP_Label_7fde23a9-9a05-4714-826f-57380a17bd9d_SetDate">
    <vt:lpwstr>2024-01-10T07:21:07Z</vt:lpwstr>
  </property>
  <property fmtid="{D5CDD505-2E9C-101B-9397-08002B2CF9AE}" pid="5" name="MSIP_Label_7fde23a9-9a05-4714-826f-57380a17bd9d_Method">
    <vt:lpwstr>Privileged</vt:lpwstr>
  </property>
  <property fmtid="{D5CDD505-2E9C-101B-9397-08002B2CF9AE}" pid="6" name="MSIP_Label_7fde23a9-9a05-4714-826f-57380a17bd9d_Name">
    <vt:lpwstr>Restricted</vt:lpwstr>
  </property>
  <property fmtid="{D5CDD505-2E9C-101B-9397-08002B2CF9AE}" pid="7" name="MSIP_Label_7fde23a9-9a05-4714-826f-57380a17bd9d_SiteId">
    <vt:lpwstr>3476b776-e990-4f72-b950-62489831623d</vt:lpwstr>
  </property>
  <property fmtid="{D5CDD505-2E9C-101B-9397-08002B2CF9AE}" pid="8" name="MSIP_Label_7fde23a9-9a05-4714-826f-57380a17bd9d_ActionId">
    <vt:lpwstr>37cf9820-e0d3-47e1-ab6e-b373d56d6912</vt:lpwstr>
  </property>
  <property fmtid="{D5CDD505-2E9C-101B-9397-08002B2CF9AE}" pid="9" name="MSIP_Label_7fde23a9-9a05-4714-826f-57380a17bd9d_ContentBits">
    <vt:lpwstr>3</vt:lpwstr>
  </property>
  <property fmtid="{D5CDD505-2E9C-101B-9397-08002B2CF9AE}" pid="10" name="ClassificationContentMarkingFooterLocations">
    <vt:lpwstr>Office Theme:10</vt:lpwstr>
  </property>
  <property fmtid="{D5CDD505-2E9C-101B-9397-08002B2CF9AE}" pid="11" name="ClassificationContentMarkingFooterText">
    <vt:lpwstr>Restricted</vt:lpwstr>
  </property>
  <property fmtid="{D5CDD505-2E9C-101B-9397-08002B2CF9AE}" pid="12" name="ClassificationContentMarkingHeaderLocations">
    <vt:lpwstr>Office Theme:9</vt:lpwstr>
  </property>
  <property fmtid="{D5CDD505-2E9C-101B-9397-08002B2CF9AE}" pid="13" name="ClassificationContentMarkingHeaderText">
    <vt:lpwstr>Restricted</vt:lpwstr>
  </property>
</Properties>
</file>